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9977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  <p:clrMru>
    <a:srgbClr val="C55A11"/>
    <a:srgbClr val="203864"/>
    <a:srgbClr val="CC0000"/>
    <a:srgbClr val="AC04A4"/>
    <a:srgbClr val="E21826"/>
    <a:srgbClr val="CCECFF"/>
    <a:srgbClr val="AE121D"/>
    <a:srgbClr val="CCFFFF"/>
    <a:srgbClr val="FFCC99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2936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2892" y="786"/>
      </p:cViewPr>
      <p:guideLst>
        <p:guide orient="horz" pos="2734"/>
        <p:guide pos="3090"/>
        <p:guide pos="8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5797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70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5797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8D925DBB-6BB4-4862-9F93-6CE1FA23B018}" type="datetimeFigureOut">
              <a:rPr lang="en-IN" smtClean="0"/>
              <a:pPr/>
              <a:t>09-02-2024</a:t>
            </a:fld>
            <a:endParaRPr lang="en-IN"/>
          </a:p>
        </p:txBody>
      </p:sp>
      <p:sp>
        <p:nvSpPr>
          <p:cNvPr id="1048671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14588" y="1160463"/>
            <a:ext cx="21685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IN"/>
          </a:p>
        </p:txBody>
      </p:sp>
      <p:sp>
        <p:nvSpPr>
          <p:cNvPr id="1048672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67781"/>
            <a:ext cx="5598160" cy="3655457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048673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5796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7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5796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3F61DD6D-F36D-498F-8E27-D7062E6F045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15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4309-CA19-4B60-8064-48CCDB284CC4}" type="datetime1">
              <a:rPr lang="en-IN" smtClean="0"/>
              <a:pPr/>
              <a:t>09-02-2024</a:t>
            </a:fld>
            <a:endParaRPr lang="en-IN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4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4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0D28-53EE-4025-8A31-8C52531EA58E}" type="datetime1">
              <a:rPr lang="en-IN" smtClean="0"/>
              <a:pPr/>
              <a:t>09-02-2024</a:t>
            </a:fld>
            <a:endParaRPr lang="en-IN"/>
          </a:p>
        </p:txBody>
      </p:sp>
      <p:sp>
        <p:nvSpPr>
          <p:cNvPr id="10486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2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443C-6C64-4FCD-A3E1-8FE19C2C1EC8}" type="datetime1">
              <a:rPr lang="en-IN" smtClean="0"/>
              <a:pPr/>
              <a:t>09-02-2024</a:t>
            </a:fld>
            <a:endParaRPr lang="en-IN"/>
          </a:p>
        </p:txBody>
      </p:sp>
      <p:sp>
        <p:nvSpPr>
          <p:cNvPr id="10486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2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0CAB-DF65-4AC3-8272-0C5158E06923}" type="datetime1">
              <a:rPr lang="en-IN" smtClean="0"/>
              <a:pPr/>
              <a:t>09-02-2024</a:t>
            </a:fld>
            <a:endParaRPr lang="en-IN"/>
          </a:p>
        </p:txBody>
      </p:sp>
      <p:sp>
        <p:nvSpPr>
          <p:cNvPr id="10486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45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3EC8-A699-47C5-A0EF-A29391185E3B}" type="datetime1">
              <a:rPr lang="en-IN" smtClean="0"/>
              <a:pPr/>
              <a:t>09-02-2024</a:t>
            </a:fld>
            <a:endParaRPr lang="en-IN"/>
          </a:p>
        </p:txBody>
      </p:sp>
      <p:sp>
        <p:nvSpPr>
          <p:cNvPr id="10486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50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51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195B-B490-4345-85CC-34DF82F4540B}" type="datetime1">
              <a:rPr lang="en-IN" smtClean="0"/>
              <a:pPr/>
              <a:t>09-02-2024</a:t>
            </a:fld>
            <a:endParaRPr lang="en-IN"/>
          </a:p>
        </p:txBody>
      </p:sp>
      <p:sp>
        <p:nvSpPr>
          <p:cNvPr id="10486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56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7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5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9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6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A236-32A7-44DD-898A-A7F81CEE907E}" type="datetime1">
              <a:rPr lang="en-IN" smtClean="0"/>
              <a:pPr/>
              <a:t>09-02-2024</a:t>
            </a:fld>
            <a:endParaRPr lang="en-IN"/>
          </a:p>
        </p:txBody>
      </p:sp>
      <p:sp>
        <p:nvSpPr>
          <p:cNvPr id="104866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6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2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4070-4400-46E3-8687-73C8C24C051E}" type="datetime1">
              <a:rPr lang="en-IN" smtClean="0"/>
              <a:pPr/>
              <a:t>09-02-2024</a:t>
            </a:fld>
            <a:endParaRPr lang="en-IN"/>
          </a:p>
        </p:txBody>
      </p:sp>
      <p:sp>
        <p:nvSpPr>
          <p:cNvPr id="104862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D05-BDAB-40F4-8810-0286E7C0674F}" type="datetime1">
              <a:rPr lang="en-IN" smtClean="0"/>
              <a:pPr/>
              <a:t>09-02-2024</a:t>
            </a:fld>
            <a:endParaRPr lang="en-IN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64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65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C879-D41E-4C01-8B4A-3D9BA29A35CE}" type="datetime1">
              <a:rPr lang="en-IN" smtClean="0"/>
              <a:pPr/>
              <a:t>09-02-2024</a:t>
            </a:fld>
            <a:endParaRPr lang="en-IN"/>
          </a:p>
        </p:txBody>
      </p:sp>
      <p:sp>
        <p:nvSpPr>
          <p:cNvPr id="104866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6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3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35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66CE-456A-4CC4-B010-8063B3CD008F}" type="datetime1">
              <a:rPr lang="en-IN" smtClean="0"/>
              <a:pPr/>
              <a:t>09-02-2024</a:t>
            </a:fld>
            <a:endParaRPr lang="en-IN"/>
          </a:p>
        </p:txBody>
      </p:sp>
      <p:sp>
        <p:nvSpPr>
          <p:cNvPr id="104863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AD285-BC35-41FF-9495-AC40A7268047}" type="datetime1">
              <a:rPr lang="en-IN" smtClean="0"/>
              <a:pPr/>
              <a:t>09-02-2024</a:t>
            </a:fld>
            <a:endParaRPr lang="en-I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7022F-6281-4BC2-9C7D-053B75F5AA7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TextBox 2"/>
          <p:cNvSpPr txBox="1"/>
          <p:nvPr/>
        </p:nvSpPr>
        <p:spPr>
          <a:xfrm>
            <a:off x="270957" y="1261601"/>
            <a:ext cx="57447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Project Proposal : DEVELOPEMENT OF A FULLY AUTOMATIC EGG INCUBATOR FOR RURAL FARMERS IN INDIA</a:t>
            </a:r>
            <a:br>
              <a:rPr lang="en-US" sz="1200" b="1" dirty="0" smtClean="0">
                <a:latin typeface="Times New Roman" pitchFamily="18" charset="0"/>
                <a:cs typeface="Times New Roman" pitchFamily="18" charset="0"/>
              </a:rPr>
            </a:b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Poppins" panose="00000500000000000000" pitchFamily="2" charset="0"/>
              <a:cs typeface="Helvetica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3145728" name="Straight Connector 5"/>
          <p:cNvCxnSpPr>
            <a:cxnSpLocks/>
          </p:cNvCxnSpPr>
          <p:nvPr/>
        </p:nvCxnSpPr>
        <p:spPr>
          <a:xfrm>
            <a:off x="406400" y="2399991"/>
            <a:ext cx="612140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85" name="TextBox 7"/>
          <p:cNvSpPr txBox="1"/>
          <p:nvPr/>
        </p:nvSpPr>
        <p:spPr>
          <a:xfrm>
            <a:off x="375732" y="1858813"/>
            <a:ext cx="886887" cy="218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APPLICATION</a:t>
            </a:r>
          </a:p>
        </p:txBody>
      </p:sp>
      <p:sp>
        <p:nvSpPr>
          <p:cNvPr id="1048586" name="TextBox 8"/>
          <p:cNvSpPr txBox="1"/>
          <p:nvPr/>
        </p:nvSpPr>
        <p:spPr>
          <a:xfrm>
            <a:off x="366764" y="2569159"/>
            <a:ext cx="1063645" cy="218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COMPANY NAME</a:t>
            </a:r>
          </a:p>
        </p:txBody>
      </p:sp>
      <p:sp>
        <p:nvSpPr>
          <p:cNvPr id="1048587" name="TextBox 13"/>
          <p:cNvSpPr txBox="1"/>
          <p:nvPr/>
        </p:nvSpPr>
        <p:spPr>
          <a:xfrm>
            <a:off x="2217662" y="2521534"/>
            <a:ext cx="24700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TECHNOLOGY READINESS LEVEL (TRL)</a:t>
            </a:r>
          </a:p>
        </p:txBody>
      </p:sp>
      <p:sp>
        <p:nvSpPr>
          <p:cNvPr id="1048588" name="TextBox 14"/>
          <p:cNvSpPr txBox="1"/>
          <p:nvPr/>
        </p:nvSpPr>
        <p:spPr>
          <a:xfrm>
            <a:off x="2255762" y="2761445"/>
            <a:ext cx="22510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TRL: 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2/3	</a:t>
            </a:r>
            <a:endParaRPr kumimoji="0" lang="en-IN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048589" name="TextBox 15"/>
          <p:cNvSpPr txBox="1"/>
          <p:nvPr/>
        </p:nvSpPr>
        <p:spPr>
          <a:xfrm>
            <a:off x="4716285" y="2512009"/>
            <a:ext cx="18254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INTELLECTUAL PROPERTY </a:t>
            </a:r>
          </a:p>
        </p:txBody>
      </p:sp>
      <p:cxnSp>
        <p:nvCxnSpPr>
          <p:cNvPr id="3145729" name="Straight Connector 17"/>
          <p:cNvCxnSpPr>
            <a:cxnSpLocks/>
          </p:cNvCxnSpPr>
          <p:nvPr/>
        </p:nvCxnSpPr>
        <p:spPr>
          <a:xfrm>
            <a:off x="318135" y="3706821"/>
            <a:ext cx="612140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90" name="TextBox 19"/>
          <p:cNvSpPr txBox="1"/>
          <p:nvPr/>
        </p:nvSpPr>
        <p:spPr>
          <a:xfrm>
            <a:off x="328107" y="3887286"/>
            <a:ext cx="1376680" cy="218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PROBLEM ADDRESSED</a:t>
            </a:r>
          </a:p>
        </p:txBody>
      </p:sp>
      <p:sp>
        <p:nvSpPr>
          <p:cNvPr id="1048591" name="TextBox 28"/>
          <p:cNvSpPr txBox="1"/>
          <p:nvPr/>
        </p:nvSpPr>
        <p:spPr>
          <a:xfrm>
            <a:off x="339694" y="5596683"/>
            <a:ext cx="1512759" cy="218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ABOUT THE TECHNOLOGY</a:t>
            </a:r>
          </a:p>
        </p:txBody>
      </p:sp>
      <p:sp>
        <p:nvSpPr>
          <p:cNvPr id="1048592" name="TextBox 29"/>
          <p:cNvSpPr txBox="1"/>
          <p:nvPr/>
        </p:nvSpPr>
        <p:spPr>
          <a:xfrm>
            <a:off x="187294" y="5924008"/>
            <a:ext cx="3179688" cy="7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Egg incubator is a machine that hatch the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eggs of chicken,</a:t>
            </a:r>
            <a:r>
              <a:rPr kumimoji="0" lang="en-US" altLang="en-US" sz="1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ducks or other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en-US" sz="1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poultry birds artificially without the mother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en-US" sz="1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hen or duck. In the machine temperature, humidity and egg rotations are controlled automatically.</a:t>
            </a:r>
            <a:endParaRPr kumimoji="0" lang="en-US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048593" name="TextBox 30"/>
          <p:cNvSpPr txBox="1"/>
          <p:nvPr/>
        </p:nvSpPr>
        <p:spPr>
          <a:xfrm>
            <a:off x="3732149" y="3906336"/>
            <a:ext cx="1070640" cy="218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PRODUCT IMAGE</a:t>
            </a:r>
          </a:p>
        </p:txBody>
      </p:sp>
      <p:sp>
        <p:nvSpPr>
          <p:cNvPr id="1048594" name="TextBox 32"/>
          <p:cNvSpPr txBox="1"/>
          <p:nvPr/>
        </p:nvSpPr>
        <p:spPr>
          <a:xfrm>
            <a:off x="3924256" y="7645051"/>
            <a:ext cx="1818055" cy="218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FUNDS RAISED/ACHIEVEMENTS</a:t>
            </a:r>
          </a:p>
        </p:txBody>
      </p:sp>
      <p:sp>
        <p:nvSpPr>
          <p:cNvPr id="1048595" name="TextBox 33"/>
          <p:cNvSpPr txBox="1"/>
          <p:nvPr/>
        </p:nvSpPr>
        <p:spPr>
          <a:xfrm>
            <a:off x="3739250" y="7906918"/>
            <a:ext cx="2947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IN" sz="1000" dirty="0" smtClean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</a:t>
            </a:r>
            <a:endParaRPr kumimoji="0" lang="en-IN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048596" name="TextBox 34"/>
          <p:cNvSpPr txBox="1"/>
          <p:nvPr/>
        </p:nvSpPr>
        <p:spPr>
          <a:xfrm>
            <a:off x="345838" y="6952447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USP</a:t>
            </a:r>
          </a:p>
        </p:txBody>
      </p:sp>
      <p:sp>
        <p:nvSpPr>
          <p:cNvPr id="1048597" name="TextBox 35"/>
          <p:cNvSpPr txBox="1"/>
          <p:nvPr/>
        </p:nvSpPr>
        <p:spPr>
          <a:xfrm>
            <a:off x="173802" y="7294484"/>
            <a:ext cx="3598098" cy="1488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000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Affordable price with Humidity Control system,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000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More than 6 hours no impact on eggs if power cuts.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000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Providing Inbuilt egg Candler for fertility check in eggs.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000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One stop Platform for Poultry farmers (Eggs &amp; Chicks, ducklings linkages for Users)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000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ROI in 4 Months.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  <p:sp>
        <p:nvSpPr>
          <p:cNvPr id="1048598" name="Rectangle 38"/>
          <p:cNvSpPr/>
          <p:nvPr/>
        </p:nvSpPr>
        <p:spPr>
          <a:xfrm>
            <a:off x="0" y="9662160"/>
            <a:ext cx="6858000" cy="2438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048599" name="TextBox 39"/>
          <p:cNvSpPr txBox="1"/>
          <p:nvPr/>
        </p:nvSpPr>
        <p:spPr>
          <a:xfrm>
            <a:off x="283580" y="9668738"/>
            <a:ext cx="1209695" cy="218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Incubated at </a:t>
            </a: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KIIT-TBI</a:t>
            </a:r>
          </a:p>
        </p:txBody>
      </p:sp>
      <p:sp>
        <p:nvSpPr>
          <p:cNvPr id="1048600" name="TextBox 40"/>
          <p:cNvSpPr txBox="1"/>
          <p:nvPr/>
        </p:nvSpPr>
        <p:spPr>
          <a:xfrm>
            <a:off x="5428765" y="9677400"/>
            <a:ext cx="11608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tbi@kiitincubator.in</a:t>
            </a:r>
          </a:p>
        </p:txBody>
      </p:sp>
      <p:pic>
        <p:nvPicPr>
          <p:cNvPr id="2097152" name="Picture 42"/>
          <p:cNvPicPr>
            <a:picLocks noChangeAspect="1"/>
          </p:cNvPicPr>
          <p:nvPr/>
        </p:nvPicPr>
        <p:blipFill>
          <a:blip r:embed="rId2" cstate="hqprint"/>
          <a:stretch>
            <a:fillRect/>
          </a:stretch>
        </p:blipFill>
        <p:spPr>
          <a:xfrm>
            <a:off x="365760" y="224935"/>
            <a:ext cx="1097747" cy="499258"/>
          </a:xfrm>
          <a:prstGeom prst="rect">
            <a:avLst/>
          </a:prstGeom>
        </p:spPr>
      </p:pic>
      <p:sp>
        <p:nvSpPr>
          <p:cNvPr id="1048601" name="Rectangle: Rounded Corners 52"/>
          <p:cNvSpPr/>
          <p:nvPr/>
        </p:nvSpPr>
        <p:spPr>
          <a:xfrm>
            <a:off x="369113" y="955834"/>
            <a:ext cx="1466705" cy="20295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048602" name="TextBox 51"/>
          <p:cNvSpPr txBox="1"/>
          <p:nvPr/>
        </p:nvSpPr>
        <p:spPr>
          <a:xfrm>
            <a:off x="236938" y="931275"/>
            <a:ext cx="17310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IN" sz="900" b="1" dirty="0" smtClean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Agriculture &amp; Allied</a:t>
            </a:r>
            <a:endParaRPr kumimoji="0" lang="en-IN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048603" name="TextBox 43"/>
          <p:cNvSpPr txBox="1"/>
          <p:nvPr/>
        </p:nvSpPr>
        <p:spPr>
          <a:xfrm>
            <a:off x="4773436" y="2800240"/>
            <a:ext cx="18280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048604" name="TextBox 45"/>
          <p:cNvSpPr txBox="1"/>
          <p:nvPr/>
        </p:nvSpPr>
        <p:spPr>
          <a:xfrm>
            <a:off x="301594" y="2069554"/>
            <a:ext cx="6313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Animal Husbandry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048605" name="TextBox 37"/>
          <p:cNvSpPr txBox="1"/>
          <p:nvPr/>
        </p:nvSpPr>
        <p:spPr>
          <a:xfrm>
            <a:off x="3091030" y="9668738"/>
            <a:ext cx="1324144" cy="218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CompanY</a:t>
            </a: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Website link</a:t>
            </a:r>
          </a:p>
        </p:txBody>
      </p:sp>
      <p:sp>
        <p:nvSpPr>
          <p:cNvPr id="1048606" name="TextBox 47"/>
          <p:cNvSpPr txBox="1"/>
          <p:nvPr/>
        </p:nvSpPr>
        <p:spPr>
          <a:xfrm>
            <a:off x="206344" y="4224136"/>
            <a:ext cx="3179688" cy="1209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r>
              <a:rPr lang="en-US" altLang="en-US" sz="1000" dirty="0" smtClean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Power consumption should be lowered,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r>
              <a:rPr kumimoji="0" lang="en-US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Cost</a:t>
            </a:r>
            <a:r>
              <a:rPr kumimoji="0" lang="en-US" altLang="en-US" sz="1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reduction is needed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r>
              <a:rPr lang="en-US" altLang="en-US" sz="1000" baseline="0" dirty="0" smtClean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Standardization</a:t>
            </a:r>
            <a:r>
              <a:rPr lang="en-US" altLang="en-US" sz="1000" dirty="0" smtClean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is needed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r>
              <a:rPr kumimoji="0" lang="en-US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Machinery equipments &amp; Power back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kumimoji="0" lang="en-US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needed</a:t>
            </a:r>
            <a:r>
              <a:rPr kumimoji="0" lang="en-US" altLang="en-US" sz="1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manufacture the Egg Incubator,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r>
              <a:rPr kumimoji="0" lang="en-US" altLang="en-US" sz="1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Technical Guidance needed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r>
              <a:rPr kumimoji="0" lang="en-US" altLang="en-US" sz="1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Don't Have the permanent team  </a:t>
            </a:r>
            <a:endParaRPr lang="zh-CN" altLang="en-US" dirty="0"/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endParaRPr kumimoji="0" lang="en-US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048607" name="TextBox 36"/>
          <p:cNvSpPr txBox="1"/>
          <p:nvPr/>
        </p:nvSpPr>
        <p:spPr>
          <a:xfrm>
            <a:off x="281039" y="2805735"/>
            <a:ext cx="19701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pt-BR" sz="9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Type your company name</a:t>
            </a:r>
          </a:p>
        </p:txBody>
      </p:sp>
      <p:sp>
        <p:nvSpPr>
          <p:cNvPr id="1048608" name="TextBox 46"/>
          <p:cNvSpPr txBox="1"/>
          <p:nvPr/>
        </p:nvSpPr>
        <p:spPr>
          <a:xfrm>
            <a:off x="4323019" y="6680968"/>
            <a:ext cx="1527542" cy="218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END USERS / CUSTOMERS</a:t>
            </a:r>
          </a:p>
        </p:txBody>
      </p:sp>
      <p:sp>
        <p:nvSpPr>
          <p:cNvPr id="1048609" name="TextBox 48"/>
          <p:cNvSpPr txBox="1"/>
          <p:nvPr/>
        </p:nvSpPr>
        <p:spPr>
          <a:xfrm>
            <a:off x="3646670" y="6963129"/>
            <a:ext cx="2919550" cy="472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r>
              <a:rPr lang="en-US" sz="900" dirty="0" smtClean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Poultry Farmers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r>
              <a:rPr kumimoji="0" lang="en-US" sz="9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SHG Women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</a:pPr>
            <a:r>
              <a:rPr kumimoji="0" lang="en-US" sz="9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Unemployed youths</a:t>
            </a:r>
          </a:p>
        </p:txBody>
      </p:sp>
      <p:sp>
        <p:nvSpPr>
          <p:cNvPr id="1048610" name="TextBox 41"/>
          <p:cNvSpPr txBox="1"/>
          <p:nvPr/>
        </p:nvSpPr>
        <p:spPr>
          <a:xfrm>
            <a:off x="319139" y="3147966"/>
            <a:ext cx="2187694" cy="218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FOUNDER’S </a:t>
            </a:r>
            <a:r>
              <a:rPr kumimoji="0" lang="en-IN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NAME (Individual Innovator)</a:t>
            </a:r>
            <a:endParaRPr kumimoji="0" lang="en-IN" sz="9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048611" name="TextBox 4"/>
          <p:cNvSpPr/>
          <p:nvPr/>
        </p:nvSpPr>
        <p:spPr>
          <a:xfrm>
            <a:off x="278093" y="3419050"/>
            <a:ext cx="2855631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wrap="square"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9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Type Founder(s) </a:t>
            </a:r>
            <a:r>
              <a:rPr kumimoji="0" lang="en-US" sz="900" b="0" i="0" u="none" strike="noStrike" kern="1200" cap="none" spc="-1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Name : MRIDUL</a:t>
            </a:r>
            <a:r>
              <a:rPr kumimoji="0" lang="en-US" sz="900" b="0" i="0" u="none" strike="noStrike" kern="1200" cap="none" spc="-1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KUMAR</a:t>
            </a:r>
            <a:endParaRPr kumimoji="0" lang="en-IN" sz="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4861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fld id="{11E7022F-6281-4BC2-9C7D-053B75F5AA71}" type="slidenum">
              <a:rPr kumimoji="0" lang="en-IN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1</a:t>
            </a:fld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8613" name="TextBox 3"/>
          <p:cNvSpPr txBox="1"/>
          <p:nvPr/>
        </p:nvSpPr>
        <p:spPr>
          <a:xfrm>
            <a:off x="5223933" y="444074"/>
            <a:ext cx="1265159" cy="218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IN" sz="9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Insert Company Logo</a:t>
            </a:r>
          </a:p>
        </p:txBody>
      </p:sp>
      <p:pic>
        <p:nvPicPr>
          <p:cNvPr id="2097153" name="Picture 2" descr="C:\Users\PCPC\Desktop\desktop\protottype 2\product.jpg"/>
          <p:cNvPicPr>
            <a:picLocks noChangeAspect="1" noChangeArrowheads="1"/>
          </p:cNvPicPr>
          <p:nvPr/>
        </p:nvPicPr>
        <p:blipFill>
          <a:blip r:embed="rId3"/>
          <a:srcRect l="9487" t="10320" r="7076" b="2857"/>
          <a:stretch>
            <a:fillRect/>
          </a:stretch>
        </p:blipFill>
        <p:spPr bwMode="auto">
          <a:xfrm>
            <a:off x="3314699" y="4143375"/>
            <a:ext cx="3171825" cy="20046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3_Office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saikat.gupta26@outlook.com</dc:creator>
  <cp:lastModifiedBy>user</cp:lastModifiedBy>
  <cp:revision>1</cp:revision>
  <dcterms:created xsi:type="dcterms:W3CDTF">2021-03-11T20:06:12Z</dcterms:created>
  <dcterms:modified xsi:type="dcterms:W3CDTF">2024-02-09T06:00:03Z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c2632d8f81c64ea9b0bb85fd932a0f8f</vt:lpwstr>
  </property>
</Properties>
</file>